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345F4-2A26-2034-AE1A-8E3EF9E7C7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20A2FA-53A4-AA96-DCD0-BAAA08AF67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E758A3-B8BB-7E0D-CDE4-FC29D9DF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FA465-EBB9-FD1C-90E8-6E91E20FC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91968-5642-40AF-8950-C792F7EBC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36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FE52B-7E9E-F983-A8FC-D32CEAADA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2F4F16-7882-76DD-3549-106BFC046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B5265-9DB5-D33B-BD2C-94DBF3A62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88D16-5215-AFAF-7CE0-D19213D5D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4EC18-90BC-3B4A-357B-0CE2C4157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822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BFF155-44FD-9EC7-BCAB-6A7AA7C15B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91F768-B318-2277-A630-A03332B503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B1005-217B-A6FC-4DF4-865342C33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A9354-727C-526F-2510-05C59A7C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64422-A9FB-5A20-BBEF-E291D3DB3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750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82935-5572-AE43-37E4-B388C8135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6F550-858F-69C8-A2D0-C1523DDFC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51C10-C466-3AEE-109E-42B4E6142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70DC8-4BC5-5102-1D17-844FDD82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CB309-12AC-22E9-8BE1-54600D90E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9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7B696-EE40-BE18-7C2D-65DCC7F18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9F82B-7C31-F6D4-2A9C-A27F6A258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34421-C32D-7042-8F81-4448D286B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04343-5EB1-B65F-21B8-4E914A23F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47C94-1F0F-12DB-236F-C97E351A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567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B157F-8433-871E-2722-4C9EEF0A4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DDD6E-13F3-9458-D358-E8C4E32939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CC0300-EA89-EFD3-4114-871E62F653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B68948-F8A0-D552-E8BB-6369C6E1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A054F-3A36-0008-4D04-757B593ED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532E72-89E5-6170-9F1A-628F98901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339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5DB41-E998-A962-860E-47C2AC12C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276D9-CB53-74A4-DFE1-8F906A406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2780B6-4CAD-9053-7D70-72D331587B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A39C87-4F02-CE3E-EF45-BC26A33B7A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F13D53-95F8-396B-999D-977AB5A236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4C1C3D-3C35-A0D6-2EAA-5CA605FAB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588117-8BA7-6293-B40B-75EAAB8AD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EF4149-1428-3C55-BB47-550C97567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53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44585-2994-22C1-C12D-07E55BDC0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28E46E-F1C0-1E97-7EB8-58E87976E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D95F41-C962-1014-FDF8-0CADA559F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B4886-365F-439A-A314-A6128BCCE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55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920604-A1D8-DEDB-3571-3E5A6385C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CF5136-81D9-0E8B-1D0B-5FC3E5AD8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DE081-3827-DC81-7DA8-4998E55DF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343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93992-FAEA-5158-FDD5-CB7404A62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0152D-BEDA-BB53-C38B-C8F9163F1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2B727B-A14F-664B-957B-6AA22D404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E31D2F-977E-C1C2-9DA0-787CDE264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2367FB-0124-24A1-D4D8-370ACFF39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C2C14-3B2D-BA36-1DCE-452C84315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40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2FD5A-5E72-83B3-78D5-79968062A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A56A4F-349C-ED28-7801-4C427A95AC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370525-C278-CB99-3825-AD6F22E35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2988A-2D3D-0C47-2FFF-F16F9A006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FA4A7B-A389-053A-0594-25029936E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470A74-F012-07C7-C65E-519562A5A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37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EE114B-ADE2-EA1F-7CCC-F9E620467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1B692A-F442-EA7C-1EDD-3E6F0FEC7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1CA6A-180B-9DED-C22F-F6217B6A12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73AF0-08B8-4FCC-8B1F-2513CBBF6BC9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5E7BE-8D2A-7527-8D52-30011BB1EF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30ADA-08B3-B575-968D-31577BC6F8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2E231-B9EB-4EED-8F1E-103DABBE9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4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47135-6530-D4B4-6520-9C40B079A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08364"/>
            <a:ext cx="9144000" cy="135789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Berlin Sans FB Demi" panose="020E0802020502020306" pitchFamily="34" charset="0"/>
              </a:rPr>
              <a:t>Carrot Quest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  <a:latin typeface="Berlin Sans FB Demi" panose="020E0802020502020306" pitchFamily="34" charset="0"/>
              </a:rPr>
            </a:b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Berlin Sans FB Demi" panose="020E0802020502020306" pitchFamily="34" charset="0"/>
              </a:rPr>
              <a:t>The Root of Evil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3417AB-9AA0-5EDB-6E93-E2D26B718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7058" y="2920928"/>
            <a:ext cx="5417885" cy="1016144"/>
          </a:xfrm>
        </p:spPr>
        <p:txBody>
          <a:bodyPr>
            <a:normAutofit/>
          </a:bodyPr>
          <a:lstStyle/>
          <a:p>
            <a:r>
              <a:rPr lang="en-US" sz="6000" b="1" dirty="0">
                <a:ln w="9525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badi" panose="020B0604020104020204" pitchFamily="34" charset="0"/>
                <a:cs typeface="Aharoni" panose="020F0502020204030204" pitchFamily="2" charset="-79"/>
              </a:rPr>
              <a:t>STYLE GUIDE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ACAC40A-CDFD-606B-1680-2EECEBD85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50115" y="4289389"/>
            <a:ext cx="1691770" cy="169177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D8DB5B3-FAB8-DF51-82F7-F3A49259CA05}"/>
              </a:ext>
            </a:extLst>
          </p:cNvPr>
          <p:cNvGrpSpPr/>
          <p:nvPr/>
        </p:nvGrpSpPr>
        <p:grpSpPr>
          <a:xfrm>
            <a:off x="-1" y="0"/>
            <a:ext cx="4403022" cy="6981824"/>
            <a:chOff x="-1" y="0"/>
            <a:chExt cx="4403022" cy="6981824"/>
          </a:xfrm>
        </p:grpSpPr>
        <p:pic>
          <p:nvPicPr>
            <p:cNvPr id="10" name="Picture 9" descr="A cartoon of a tree&#10;&#10;Description automatically generated">
              <a:extLst>
                <a:ext uri="{FF2B5EF4-FFF2-40B4-BE49-F238E27FC236}">
                  <a16:creationId xmlns:a16="http://schemas.microsoft.com/office/drawing/2014/main" id="{368CEE26-005D-F810-8362-A5684B5282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285"/>
            <a:stretch/>
          </p:blipFill>
          <p:spPr>
            <a:xfrm>
              <a:off x="774329" y="0"/>
              <a:ext cx="3628692" cy="1419892"/>
            </a:xfrm>
            <a:prstGeom prst="rect">
              <a:avLst/>
            </a:prstGeom>
          </p:spPr>
        </p:pic>
        <p:pic>
          <p:nvPicPr>
            <p:cNvPr id="9" name="Picture 8" descr="A cartoon of a tree&#10;&#10;Description automatically generated">
              <a:extLst>
                <a:ext uri="{FF2B5EF4-FFF2-40B4-BE49-F238E27FC236}">
                  <a16:creationId xmlns:a16="http://schemas.microsoft.com/office/drawing/2014/main" id="{CAD20F7C-1F22-5D4A-07C6-721FEF146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356" t="51180"/>
            <a:stretch/>
          </p:blipFill>
          <p:spPr>
            <a:xfrm>
              <a:off x="0" y="0"/>
              <a:ext cx="2091714" cy="1585677"/>
            </a:xfrm>
            <a:prstGeom prst="rect">
              <a:avLst/>
            </a:prstGeom>
          </p:spPr>
        </p:pic>
        <p:pic>
          <p:nvPicPr>
            <p:cNvPr id="11" name="Picture 10" descr="A cartoon of a tree&#10;&#10;Description automatically generated">
              <a:extLst>
                <a:ext uri="{FF2B5EF4-FFF2-40B4-BE49-F238E27FC236}">
                  <a16:creationId xmlns:a16="http://schemas.microsoft.com/office/drawing/2014/main" id="{94AF08D1-64C7-CC95-07CF-F9E54D2121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68" y="266141"/>
              <a:ext cx="3628692" cy="3248025"/>
            </a:xfrm>
            <a:prstGeom prst="rect">
              <a:avLst/>
            </a:prstGeom>
          </p:spPr>
        </p:pic>
        <p:pic>
          <p:nvPicPr>
            <p:cNvPr id="12" name="Picture 11" descr="A cartoon of a tree&#10;&#10;Description automatically generated">
              <a:extLst>
                <a:ext uri="{FF2B5EF4-FFF2-40B4-BE49-F238E27FC236}">
                  <a16:creationId xmlns:a16="http://schemas.microsoft.com/office/drawing/2014/main" id="{38271159-F2E4-3E33-5D93-653D9A9E50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718"/>
            <a:stretch/>
          </p:blipFill>
          <p:spPr>
            <a:xfrm>
              <a:off x="0" y="864140"/>
              <a:ext cx="1897158" cy="3248025"/>
            </a:xfrm>
            <a:prstGeom prst="rect">
              <a:avLst/>
            </a:prstGeom>
          </p:spPr>
        </p:pic>
        <p:pic>
          <p:nvPicPr>
            <p:cNvPr id="14" name="Picture 13" descr="A cartoon of a tree&#10;&#10;Description automatically generated">
              <a:extLst>
                <a:ext uri="{FF2B5EF4-FFF2-40B4-BE49-F238E27FC236}">
                  <a16:creationId xmlns:a16="http://schemas.microsoft.com/office/drawing/2014/main" id="{42C28FFD-EE59-BD4D-D941-0195501045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94"/>
            <a:stretch/>
          </p:blipFill>
          <p:spPr>
            <a:xfrm>
              <a:off x="-1" y="2925689"/>
              <a:ext cx="2286269" cy="3248025"/>
            </a:xfrm>
            <a:prstGeom prst="rect">
              <a:avLst/>
            </a:prstGeom>
          </p:spPr>
        </p:pic>
        <p:pic>
          <p:nvPicPr>
            <p:cNvPr id="15" name="Picture 14" descr="A cartoon of a tree&#10;&#10;Description automatically generated">
              <a:extLst>
                <a:ext uri="{FF2B5EF4-FFF2-40B4-BE49-F238E27FC236}">
                  <a16:creationId xmlns:a16="http://schemas.microsoft.com/office/drawing/2014/main" id="{3E29A189-4876-5C5D-8681-E330BBDCCB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23" y="3733799"/>
              <a:ext cx="3628692" cy="3248025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2774774-85F1-280E-1506-43FA81490753}"/>
              </a:ext>
            </a:extLst>
          </p:cNvPr>
          <p:cNvGrpSpPr/>
          <p:nvPr/>
        </p:nvGrpSpPr>
        <p:grpSpPr>
          <a:xfrm flipH="1">
            <a:off x="7788981" y="0"/>
            <a:ext cx="4403022" cy="6981824"/>
            <a:chOff x="-1" y="0"/>
            <a:chExt cx="4403022" cy="6981824"/>
          </a:xfrm>
        </p:grpSpPr>
        <p:pic>
          <p:nvPicPr>
            <p:cNvPr id="18" name="Picture 17" descr="A cartoon of a tree&#10;&#10;Description automatically generated">
              <a:extLst>
                <a:ext uri="{FF2B5EF4-FFF2-40B4-BE49-F238E27FC236}">
                  <a16:creationId xmlns:a16="http://schemas.microsoft.com/office/drawing/2014/main" id="{6516DB3C-22E1-DF2A-1C55-CB10FEE851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285"/>
            <a:stretch/>
          </p:blipFill>
          <p:spPr>
            <a:xfrm>
              <a:off x="774329" y="0"/>
              <a:ext cx="3628692" cy="1419892"/>
            </a:xfrm>
            <a:prstGeom prst="rect">
              <a:avLst/>
            </a:prstGeom>
          </p:spPr>
        </p:pic>
        <p:pic>
          <p:nvPicPr>
            <p:cNvPr id="19" name="Picture 18" descr="A cartoon of a tree&#10;&#10;Description automatically generated">
              <a:extLst>
                <a:ext uri="{FF2B5EF4-FFF2-40B4-BE49-F238E27FC236}">
                  <a16:creationId xmlns:a16="http://schemas.microsoft.com/office/drawing/2014/main" id="{B6ED37AC-73F7-C0C0-0F87-E5CD4575B5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356" t="51180"/>
            <a:stretch/>
          </p:blipFill>
          <p:spPr>
            <a:xfrm>
              <a:off x="0" y="0"/>
              <a:ext cx="2091714" cy="1585677"/>
            </a:xfrm>
            <a:prstGeom prst="rect">
              <a:avLst/>
            </a:prstGeom>
          </p:spPr>
        </p:pic>
        <p:pic>
          <p:nvPicPr>
            <p:cNvPr id="20" name="Picture 19" descr="A cartoon of a tree&#10;&#10;Description automatically generated">
              <a:extLst>
                <a:ext uri="{FF2B5EF4-FFF2-40B4-BE49-F238E27FC236}">
                  <a16:creationId xmlns:a16="http://schemas.microsoft.com/office/drawing/2014/main" id="{802714C7-D0F5-AEC1-FCE4-F046587D5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68" y="266141"/>
              <a:ext cx="3628692" cy="3248025"/>
            </a:xfrm>
            <a:prstGeom prst="rect">
              <a:avLst/>
            </a:prstGeom>
          </p:spPr>
        </p:pic>
        <p:pic>
          <p:nvPicPr>
            <p:cNvPr id="21" name="Picture 20" descr="A cartoon of a tree&#10;&#10;Description automatically generated">
              <a:extLst>
                <a:ext uri="{FF2B5EF4-FFF2-40B4-BE49-F238E27FC236}">
                  <a16:creationId xmlns:a16="http://schemas.microsoft.com/office/drawing/2014/main" id="{48CC49B0-A2EF-8056-6629-D75239E6DB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718"/>
            <a:stretch/>
          </p:blipFill>
          <p:spPr>
            <a:xfrm>
              <a:off x="0" y="864140"/>
              <a:ext cx="1897158" cy="3248025"/>
            </a:xfrm>
            <a:prstGeom prst="rect">
              <a:avLst/>
            </a:prstGeom>
          </p:spPr>
        </p:pic>
        <p:pic>
          <p:nvPicPr>
            <p:cNvPr id="22" name="Picture 21" descr="A cartoon of a tree&#10;&#10;Description automatically generated">
              <a:extLst>
                <a:ext uri="{FF2B5EF4-FFF2-40B4-BE49-F238E27FC236}">
                  <a16:creationId xmlns:a16="http://schemas.microsoft.com/office/drawing/2014/main" id="{FACC40D0-53D9-DA05-A6CA-F9ECB81E37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94"/>
            <a:stretch/>
          </p:blipFill>
          <p:spPr>
            <a:xfrm>
              <a:off x="-1" y="2925689"/>
              <a:ext cx="2286269" cy="3248025"/>
            </a:xfrm>
            <a:prstGeom prst="rect">
              <a:avLst/>
            </a:prstGeom>
          </p:spPr>
        </p:pic>
        <p:pic>
          <p:nvPicPr>
            <p:cNvPr id="23" name="Picture 22" descr="A cartoon of a tree&#10;&#10;Description automatically generated">
              <a:extLst>
                <a:ext uri="{FF2B5EF4-FFF2-40B4-BE49-F238E27FC236}">
                  <a16:creationId xmlns:a16="http://schemas.microsoft.com/office/drawing/2014/main" id="{6F0D5B8D-88E4-1DBF-8404-DB1FFC700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523" y="3733799"/>
              <a:ext cx="3628692" cy="3248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64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63C22-9D41-240B-D1EC-358F1620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9A7F2-61D0-D495-AFAE-0EB962E6F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97218" cy="4351338"/>
          </a:xfrm>
        </p:spPr>
        <p:txBody>
          <a:bodyPr/>
          <a:lstStyle/>
          <a:p>
            <a:r>
              <a:rPr lang="en-US" sz="2800" dirty="0"/>
              <a:t>A </a:t>
            </a:r>
            <a:r>
              <a:rPr lang="en-US" sz="2800" b="1" dirty="0"/>
              <a:t>nature filled world </a:t>
            </a:r>
            <a:r>
              <a:rPr lang="en-US" sz="2800" dirty="0"/>
              <a:t>with darkness and </a:t>
            </a:r>
            <a:r>
              <a:rPr lang="en-US" sz="2800" b="1" dirty="0"/>
              <a:t>corruption</a:t>
            </a:r>
            <a:r>
              <a:rPr lang="en-US" sz="2800" dirty="0"/>
              <a:t> lurking behind the corners.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Hollow Knight style </a:t>
            </a:r>
            <a:r>
              <a:rPr lang="en-US" sz="2800" b="1" dirty="0" err="1"/>
              <a:t>lineart</a:t>
            </a:r>
            <a:r>
              <a:rPr lang="en-US" sz="2800" b="1" dirty="0"/>
              <a:t> and cell shading</a:t>
            </a:r>
            <a:r>
              <a:rPr lang="en-US" sz="2800" dirty="0"/>
              <a:t>, enhanced with painterly elements</a:t>
            </a:r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449710F-E6F5-AD4B-5173-A306D9A135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4" t="22592" r="8970"/>
          <a:stretch/>
        </p:blipFill>
        <p:spPr bwMode="auto">
          <a:xfrm>
            <a:off x="5350456" y="2780145"/>
            <a:ext cx="6536743" cy="381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E1E7CB0-C0AB-F2A4-EFE2-E32F036CFF17}"/>
              </a:ext>
            </a:extLst>
          </p:cNvPr>
          <p:cNvCxnSpPr/>
          <p:nvPr/>
        </p:nvCxnSpPr>
        <p:spPr>
          <a:xfrm>
            <a:off x="4978400" y="4137891"/>
            <a:ext cx="1921164" cy="175491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3643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63C22-9D41-240B-D1EC-358F1620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9A7F2-61D0-D495-AFAE-0EB962E6F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482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Reflects the </a:t>
            </a:r>
            <a:r>
              <a:rPr lang="en-US" b="1" dirty="0"/>
              <a:t>natural world</a:t>
            </a:r>
            <a:r>
              <a:rPr lang="en-US" dirty="0"/>
              <a:t>, with evidence of </a:t>
            </a:r>
            <a:r>
              <a:rPr lang="en-US" b="1" dirty="0"/>
              <a:t>decay</a:t>
            </a:r>
            <a:r>
              <a:rPr lang="en-US" dirty="0"/>
              <a:t> and corruption</a:t>
            </a:r>
          </a:p>
          <a:p>
            <a:endParaRPr lang="en-US" dirty="0"/>
          </a:p>
          <a:p>
            <a:r>
              <a:rPr lang="en-US" dirty="0"/>
              <a:t>Both darkness and color coexist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beautiful</a:t>
            </a:r>
            <a:r>
              <a:rPr lang="en-US" dirty="0"/>
              <a:t> elements of an environment combined with the </a:t>
            </a:r>
            <a:r>
              <a:rPr lang="en-US" b="1" dirty="0"/>
              <a:t>horrific</a:t>
            </a:r>
          </a:p>
        </p:txBody>
      </p:sp>
      <p:pic>
        <p:nvPicPr>
          <p:cNvPr id="5" name="Picture 4" descr="A light shining through a hole in the sky&#10;&#10;Description automatically generated">
            <a:extLst>
              <a:ext uri="{FF2B5EF4-FFF2-40B4-BE49-F238E27FC236}">
                <a16:creationId xmlns:a16="http://schemas.microsoft.com/office/drawing/2014/main" id="{AF16C394-A13D-B4EE-25DA-D5CACCCCD7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7" t="5113" r="3649" b="4724"/>
          <a:stretch/>
        </p:blipFill>
        <p:spPr>
          <a:xfrm>
            <a:off x="6018743" y="219796"/>
            <a:ext cx="3877245" cy="2283258"/>
          </a:xfrm>
          <a:prstGeom prst="rect">
            <a:avLst/>
          </a:prstGeom>
        </p:spPr>
      </p:pic>
      <p:pic>
        <p:nvPicPr>
          <p:cNvPr id="7" name="Picture 6" descr="A tree in a dry land&#10;&#10;Description automatically generated">
            <a:extLst>
              <a:ext uri="{FF2B5EF4-FFF2-40B4-BE49-F238E27FC236}">
                <a16:creationId xmlns:a16="http://schemas.microsoft.com/office/drawing/2014/main" id="{0AFAD156-A7B8-D64A-CC10-D2330B5754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743" y="2503054"/>
            <a:ext cx="3604235" cy="2027382"/>
          </a:xfrm>
          <a:prstGeom prst="rect">
            <a:avLst/>
          </a:prstGeom>
        </p:spPr>
      </p:pic>
      <p:pic>
        <p:nvPicPr>
          <p:cNvPr id="9" name="Picture 8" descr="A snowy forest with trees and snow&#10;&#10;Description automatically generated">
            <a:extLst>
              <a:ext uri="{FF2B5EF4-FFF2-40B4-BE49-F238E27FC236}">
                <a16:creationId xmlns:a16="http://schemas.microsoft.com/office/drawing/2014/main" id="{BC5E6450-3727-3536-7932-C3691C3217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743" y="4530436"/>
            <a:ext cx="3604235" cy="20021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F46A2A-C05B-00D5-A6E8-640B66146F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246"/>
          <a:stretch/>
        </p:blipFill>
        <p:spPr>
          <a:xfrm>
            <a:off x="9622978" y="221672"/>
            <a:ext cx="2569022" cy="2634427"/>
          </a:xfrm>
          <a:prstGeom prst="rect">
            <a:avLst/>
          </a:prstGeom>
        </p:spPr>
      </p:pic>
      <p:pic>
        <p:nvPicPr>
          <p:cNvPr id="13" name="Picture 12" descr="A painting of a landscape with rocks and trees&#10;&#10;Description automatically generated">
            <a:extLst>
              <a:ext uri="{FF2B5EF4-FFF2-40B4-BE49-F238E27FC236}">
                <a16:creationId xmlns:a16="http://schemas.microsoft.com/office/drawing/2014/main" id="{2C44BB84-FFF0-4445-4443-CCE4EA4526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978" y="2856099"/>
            <a:ext cx="2585030" cy="20479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98B0F7-2890-DE68-7B88-1A875A343E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22977" y="4895589"/>
            <a:ext cx="1636149" cy="1636149"/>
          </a:xfrm>
          <a:prstGeom prst="rect">
            <a:avLst/>
          </a:prstGeom>
        </p:spPr>
      </p:pic>
      <p:pic>
        <p:nvPicPr>
          <p:cNvPr id="17" name="Picture 16" descr="A close-up of a character&#10;&#10;Description automatically generated">
            <a:extLst>
              <a:ext uri="{FF2B5EF4-FFF2-40B4-BE49-F238E27FC236}">
                <a16:creationId xmlns:a16="http://schemas.microsoft.com/office/drawing/2014/main" id="{9B22795D-4A14-C06B-EFC9-0C22EF2CE5D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5" t="3452" r="78306" b="45767"/>
          <a:stretch/>
        </p:blipFill>
        <p:spPr>
          <a:xfrm>
            <a:off x="11259126" y="4894739"/>
            <a:ext cx="932874" cy="1634836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7A0FAA7-5992-B176-4AB3-5C131022BABC}"/>
              </a:ext>
            </a:extLst>
          </p:cNvPr>
          <p:cNvCxnSpPr>
            <a:cxnSpLocks/>
          </p:cNvCxnSpPr>
          <p:nvPr/>
        </p:nvCxnSpPr>
        <p:spPr>
          <a:xfrm flipV="1">
            <a:off x="4682764" y="3716358"/>
            <a:ext cx="1206670" cy="924914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650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5D332-8F71-F30A-62AD-E314B3F48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CHARACTERS</a:t>
            </a:r>
          </a:p>
        </p:txBody>
      </p:sp>
      <p:pic>
        <p:nvPicPr>
          <p:cNvPr id="5" name="Content Placeholder 4" descr="Cartoon dog with a hammer&#10;&#10;Description automatically generated">
            <a:extLst>
              <a:ext uri="{FF2B5EF4-FFF2-40B4-BE49-F238E27FC236}">
                <a16:creationId xmlns:a16="http://schemas.microsoft.com/office/drawing/2014/main" id="{6C53001D-A3D0-D16C-AD8E-786D589F7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892" y="365125"/>
            <a:ext cx="2061248" cy="3111466"/>
          </a:xfrm>
        </p:spPr>
      </p:pic>
      <p:pic>
        <p:nvPicPr>
          <p:cNvPr id="7" name="Picture 6" descr="A cartoon of a rabbit wearing sunglasses&#10;&#10;Description automatically generated">
            <a:extLst>
              <a:ext uri="{FF2B5EF4-FFF2-40B4-BE49-F238E27FC236}">
                <a16:creationId xmlns:a16="http://schemas.microsoft.com/office/drawing/2014/main" id="{567106F9-7DEF-FDDE-87DE-F75630A683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728" y="3190696"/>
            <a:ext cx="2617707" cy="3487663"/>
          </a:xfrm>
          <a:prstGeom prst="rect">
            <a:avLst/>
          </a:prstGeom>
        </p:spPr>
      </p:pic>
      <p:pic>
        <p:nvPicPr>
          <p:cNvPr id="9" name="Picture 8" descr="A cartoon of a person wearing a mask&#10;&#10;Description automatically generated">
            <a:extLst>
              <a:ext uri="{FF2B5EF4-FFF2-40B4-BE49-F238E27FC236}">
                <a16:creationId xmlns:a16="http://schemas.microsoft.com/office/drawing/2014/main" id="{EB53634B-B53F-F478-0070-099E84A331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701" y="466606"/>
            <a:ext cx="2280697" cy="3534688"/>
          </a:xfrm>
          <a:prstGeom prst="rect">
            <a:avLst/>
          </a:prstGeom>
        </p:spPr>
      </p:pic>
      <p:pic>
        <p:nvPicPr>
          <p:cNvPr id="13" name="Picture 12" descr="A cartoon of a white helmet with a mustache and a sword&#10;&#10;Description automatically generated">
            <a:extLst>
              <a:ext uri="{FF2B5EF4-FFF2-40B4-BE49-F238E27FC236}">
                <a16:creationId xmlns:a16="http://schemas.microsoft.com/office/drawing/2014/main" id="{D5E87AD6-CCF0-62D4-4796-CC75701B01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475" y="3338945"/>
            <a:ext cx="3082297" cy="3191164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90F4CF8-9D44-E8BC-6BB6-BF3E70CACB21}"/>
              </a:ext>
            </a:extLst>
          </p:cNvPr>
          <p:cNvCxnSpPr>
            <a:cxnSpLocks/>
          </p:cNvCxnSpPr>
          <p:nvPr/>
        </p:nvCxnSpPr>
        <p:spPr>
          <a:xfrm>
            <a:off x="4350327" y="2447636"/>
            <a:ext cx="961092" cy="1910649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EB3BE27-E996-B3A8-92B9-8F91EEF63D81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701309" y="1920858"/>
            <a:ext cx="2095583" cy="175797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D6712AE1-62F8-3B52-34F0-6A96A36ADE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648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Black outlines over cell shaded art</a:t>
            </a:r>
          </a:p>
          <a:p>
            <a:endParaRPr lang="en-US" dirty="0"/>
          </a:p>
          <a:p>
            <a:r>
              <a:rPr lang="en-US" dirty="0"/>
              <a:t>Bunnyville bunnies are friendly and look soft</a:t>
            </a:r>
          </a:p>
        </p:txBody>
      </p:sp>
    </p:spTree>
    <p:extLst>
      <p:ext uri="{BB962C8B-B14F-4D97-AF65-F5344CB8AC3E}">
        <p14:creationId xmlns:p14="http://schemas.microsoft.com/office/powerpoint/2010/main" val="3891911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DA23D-DA9F-A792-0B8F-99FCB1D9E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ENEMIES</a:t>
            </a:r>
          </a:p>
        </p:txBody>
      </p:sp>
      <p:pic>
        <p:nvPicPr>
          <p:cNvPr id="5" name="Content Placeholder 4" descr="A cartoon of a monster&#10;&#10;Description automatically generated">
            <a:extLst>
              <a:ext uri="{FF2B5EF4-FFF2-40B4-BE49-F238E27FC236}">
                <a16:creationId xmlns:a16="http://schemas.microsoft.com/office/drawing/2014/main" id="{0BAF037C-C562-C771-7EA6-6F1FE5124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9034" y="716331"/>
            <a:ext cx="2582874" cy="3160412"/>
          </a:xfrm>
        </p:spPr>
      </p:pic>
      <p:pic>
        <p:nvPicPr>
          <p:cNvPr id="7" name="Picture 6" descr="A cartoon of a rabbit with a fork&#10;&#10;Description automatically generated">
            <a:extLst>
              <a:ext uri="{FF2B5EF4-FFF2-40B4-BE49-F238E27FC236}">
                <a16:creationId xmlns:a16="http://schemas.microsoft.com/office/drawing/2014/main" id="{74803376-1E1F-7FFA-FF83-3826BA22B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161" y="4143085"/>
            <a:ext cx="2582874" cy="2349790"/>
          </a:xfrm>
          <a:prstGeom prst="rect">
            <a:avLst/>
          </a:prstGeom>
        </p:spPr>
      </p:pic>
      <p:pic>
        <p:nvPicPr>
          <p:cNvPr id="9" name="Picture 8" descr="A cartoon of a white sheep with a bloody body holding a fork&#10;&#10;Description automatically generated">
            <a:extLst>
              <a:ext uri="{FF2B5EF4-FFF2-40B4-BE49-F238E27FC236}">
                <a16:creationId xmlns:a16="http://schemas.microsoft.com/office/drawing/2014/main" id="{25003216-0945-9678-C599-2F1997D79C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500" y="4143085"/>
            <a:ext cx="2582874" cy="2349790"/>
          </a:xfrm>
          <a:prstGeom prst="rect">
            <a:avLst/>
          </a:prstGeom>
        </p:spPr>
      </p:pic>
      <p:pic>
        <p:nvPicPr>
          <p:cNvPr id="11" name="Picture 10" descr="A cartoon of a cat with a fork&#10;&#10;Description automatically generated">
            <a:extLst>
              <a:ext uri="{FF2B5EF4-FFF2-40B4-BE49-F238E27FC236}">
                <a16:creationId xmlns:a16="http://schemas.microsoft.com/office/drawing/2014/main" id="{A42FA52A-F77A-3D90-BF08-59A9441F18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618" y="4143085"/>
            <a:ext cx="2582874" cy="234979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F140CA0-9B4B-77E8-4A4F-A608F7D9B81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648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91811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ED6AD-1DC0-BEA8-D979-AD18561AD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C3B315-6A2B-D1E0-486C-D58275A2042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648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708732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70221-A07E-CC62-344F-CBDBEF3C3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</a:t>
            </a:r>
          </a:p>
        </p:txBody>
      </p:sp>
      <p:pic>
        <p:nvPicPr>
          <p:cNvPr id="5" name="Content Placeholder 4" descr="A video game screen with a rabbit and rabbit&#10;&#10;Description automatically generated">
            <a:extLst>
              <a:ext uri="{FF2B5EF4-FFF2-40B4-BE49-F238E27FC236}">
                <a16:creationId xmlns:a16="http://schemas.microsoft.com/office/drawing/2014/main" id="{626D6AFE-D9A9-26D9-EA04-1AEBC8AD73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496" y="3429000"/>
            <a:ext cx="5852172" cy="3291847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70A3BB8-CBF7-FDE8-21B8-0E4DB0EBCB4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648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113872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83</Words>
  <Application>Microsoft Office PowerPoint</Application>
  <PresentationFormat>Widescreen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Abadi</vt:lpstr>
      <vt:lpstr>Arial</vt:lpstr>
      <vt:lpstr>Berlin Sans FB Demi</vt:lpstr>
      <vt:lpstr>Calibri</vt:lpstr>
      <vt:lpstr>Calibri Light</vt:lpstr>
      <vt:lpstr>Office Theme</vt:lpstr>
      <vt:lpstr>Carrot Quest The Root of Evil</vt:lpstr>
      <vt:lpstr>WORLD</vt:lpstr>
      <vt:lpstr>ENVIRONMENT</vt:lpstr>
      <vt:lpstr>CHARACTERS</vt:lpstr>
      <vt:lpstr>ENEMIES</vt:lpstr>
      <vt:lpstr>OBJECTS</vt:lpstr>
      <vt:lpstr>UI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Carrot Quest The Root of Evil</dc:title>
  <dc:creator>Joy P Shideler</dc:creator>
  <cp:lastModifiedBy>Joy P Shideler</cp:lastModifiedBy>
  <cp:revision>20</cp:revision>
  <dcterms:created xsi:type="dcterms:W3CDTF">2023-09-09T15:32:10Z</dcterms:created>
  <dcterms:modified xsi:type="dcterms:W3CDTF">2023-09-09T16:19:00Z</dcterms:modified>
</cp:coreProperties>
</file>

<file path=docProps/thumbnail.jpeg>
</file>